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8" r:id="rId3"/>
    <p:sldId id="256" r:id="rId4"/>
    <p:sldId id="287" r:id="rId5"/>
    <p:sldId id="259" r:id="rId6"/>
    <p:sldId id="260" r:id="rId7"/>
    <p:sldId id="261" r:id="rId8"/>
    <p:sldId id="257" r:id="rId9"/>
    <p:sldId id="262" r:id="rId10"/>
    <p:sldId id="263" r:id="rId11"/>
    <p:sldId id="264" r:id="rId12"/>
    <p:sldId id="265" r:id="rId13"/>
    <p:sldId id="266" r:id="rId14"/>
    <p:sldId id="267" r:id="rId15"/>
    <p:sldId id="268" r:id="rId16"/>
    <p:sldId id="269" r:id="rId17"/>
    <p:sldId id="270" r:id="rId18"/>
    <p:sldId id="271" r:id="rId19"/>
    <p:sldId id="272" r:id="rId20"/>
    <p:sldId id="290" r:id="rId21"/>
    <p:sldId id="291" r:id="rId22"/>
    <p:sldId id="273" r:id="rId23"/>
    <p:sldId id="274" r:id="rId24"/>
    <p:sldId id="275" r:id="rId25"/>
    <p:sldId id="276" r:id="rId26"/>
    <p:sldId id="277"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4A8A49EE-B2FF-4AFC-B9E3-F32E973EE72E}" type="datetimeFigureOut">
              <a:rPr lang="ms-MY" smtClean="0"/>
              <a:t>03/04/2014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70199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A8A49EE-B2FF-4AFC-B9E3-F32E973EE72E}" type="datetimeFigureOut">
              <a:rPr lang="ms-MY" smtClean="0"/>
              <a:t>03/04/2014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127101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A8A49EE-B2FF-4AFC-B9E3-F32E973EE72E}" type="datetimeFigureOut">
              <a:rPr lang="ms-MY" smtClean="0"/>
              <a:t>03/04/2014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802597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305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78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49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6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0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72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47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7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A8A49EE-B2FF-4AFC-B9E3-F32E973EE72E}" type="datetimeFigureOut">
              <a:rPr lang="ms-MY" smtClean="0"/>
              <a:t>03/04/2014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390283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679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59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4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A49EE-B2FF-4AFC-B9E3-F32E973EE72E}" type="datetimeFigureOut">
              <a:rPr lang="ms-MY" smtClean="0"/>
              <a:t>03/04/2014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46028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4A8A49EE-B2FF-4AFC-B9E3-F32E973EE72E}" type="datetimeFigureOut">
              <a:rPr lang="ms-MY" smtClean="0"/>
              <a:t>03/04/2014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12699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4A8A49EE-B2FF-4AFC-B9E3-F32E973EE72E}" type="datetimeFigureOut">
              <a:rPr lang="ms-MY" smtClean="0"/>
              <a:t>03/04/2014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197017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4A8A49EE-B2FF-4AFC-B9E3-F32E973EE72E}" type="datetimeFigureOut">
              <a:rPr lang="ms-MY" smtClean="0"/>
              <a:t>03/04/2014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14038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A49EE-B2FF-4AFC-B9E3-F32E973EE72E}" type="datetimeFigureOut">
              <a:rPr lang="ms-MY" smtClean="0"/>
              <a:t>03/04/2014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404145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A49EE-B2FF-4AFC-B9E3-F32E973EE72E}" type="datetimeFigureOut">
              <a:rPr lang="ms-MY" smtClean="0"/>
              <a:t>03/04/2014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6929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A49EE-B2FF-4AFC-B9E3-F32E973EE72E}" type="datetimeFigureOut">
              <a:rPr lang="ms-MY" smtClean="0"/>
              <a:t>03/04/2014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C9BD979-760D-4F42-AEB8-8B1F168BA97F}" type="slidenum">
              <a:rPr lang="ms-MY" smtClean="0"/>
              <a:t>‹#›</a:t>
            </a:fld>
            <a:endParaRPr lang="ms-MY"/>
          </a:p>
        </p:txBody>
      </p:sp>
    </p:spTree>
    <p:extLst>
      <p:ext uri="{BB962C8B-B14F-4D97-AF65-F5344CB8AC3E}">
        <p14:creationId xmlns:p14="http://schemas.microsoft.com/office/powerpoint/2010/main" val="30271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A49EE-B2FF-4AFC-B9E3-F32E973EE72E}" type="datetimeFigureOut">
              <a:rPr lang="ms-MY" smtClean="0"/>
              <a:t>03/04/2014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BD979-760D-4F42-AEB8-8B1F168BA97F}" type="slidenum">
              <a:rPr lang="ms-MY" smtClean="0"/>
              <a:t>‹#›</a:t>
            </a:fld>
            <a:endParaRPr lang="ms-MY"/>
          </a:p>
        </p:txBody>
      </p:sp>
    </p:spTree>
    <p:extLst>
      <p:ext uri="{BB962C8B-B14F-4D97-AF65-F5344CB8AC3E}">
        <p14:creationId xmlns:p14="http://schemas.microsoft.com/office/powerpoint/2010/main" val="60772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E55C0-6982-4DFE-9AE3-9A4B9713F305}" type="datetimeFigureOut">
              <a:rPr lang="en-US" smtClean="0">
                <a:solidFill>
                  <a:prstClr val="black">
                    <a:tint val="75000"/>
                  </a:prstClr>
                </a:solidFill>
              </a:rPr>
              <a:pPr/>
              <a:t>4/3/2014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914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ct7\Downloads\Banner_Tilawah 1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741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THERS\data lama\desktop\jata ganu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985" y="143569"/>
            <a:ext cx="1053183" cy="105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514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467544" y="1052736"/>
            <a:ext cx="8322148" cy="1368152"/>
          </a:xfrm>
          <a:prstGeom prst="roundRect">
            <a:avLst/>
          </a:prstGeom>
          <a:solidFill>
            <a:srgbClr val="0070C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MENAFIKAN HADIS RASULULLAH SAW SEBAGAI SUMBER HUKUM SYARA’ YANG KEDUA</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Connector 3"/>
          <p:cNvSpPr/>
          <p:nvPr/>
        </p:nvSpPr>
        <p:spPr>
          <a:xfrm>
            <a:off x="251520" y="1088740"/>
            <a:ext cx="432048" cy="468052"/>
          </a:xfrm>
          <a:prstGeom prst="flowChartConnector">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2800" dirty="0"/>
          </a:p>
        </p:txBody>
      </p:sp>
      <p:sp>
        <p:nvSpPr>
          <p:cNvPr id="5" name="Rounded Rectangle 4"/>
          <p:cNvSpPr/>
          <p:nvPr/>
        </p:nvSpPr>
        <p:spPr>
          <a:xfrm>
            <a:off x="179512" y="4869160"/>
            <a:ext cx="8784976" cy="1872208"/>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suruhan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dibawa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ambillah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amalkan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dilarangnya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melakukannya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patuhilah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larangannya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seksanya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melanggar</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perintahnya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5496" y="2564904"/>
            <a:ext cx="4032448" cy="707886"/>
          </a:xfrm>
          <a:prstGeom prst="rect">
            <a:avLst/>
          </a:prstGeom>
          <a:solidFill>
            <a:srgbClr val="00B050"/>
          </a:solidFill>
        </p:spPr>
        <p:txBody>
          <a:bodyPr wrap="square">
            <a:spAutoFit/>
          </a:bodyPr>
          <a:lstStyle/>
          <a:p>
            <a:pPr algn="ctr" fontAlgn="auto">
              <a:spcBef>
                <a:spcPts val="0"/>
              </a:spcBef>
              <a:spcAft>
                <a:spcPts val="0"/>
              </a:spcAft>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Hash’r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7</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1" y="3284984"/>
            <a:ext cx="9143999" cy="1569660"/>
          </a:xfrm>
          <a:prstGeom prst="rect">
            <a:avLst/>
          </a:prstGeom>
          <a:solidFill>
            <a:schemeClr val="accent2">
              <a:lumMod val="60000"/>
              <a:lumOff val="40000"/>
              <a:alpha val="77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آتَاكُمُ الرَّسُولُ فَخُذُوهُ وَمَا نَهَاكُمْ عَنْهُ فَانتَهُوا وَاتَّقُوا اللهَ إِنَّ اللهَ شَدِيدُ الْعِقَابِ</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395536" y="109081"/>
            <a:ext cx="8286776"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sesat</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dikemukakan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Kasim</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Ahmad</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4624"/>
            <a:ext cx="8286776"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dikemukakan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Kasim</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Ahmad</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1052736"/>
            <a:ext cx="8322148" cy="1368152"/>
          </a:xfrm>
          <a:prstGeom prst="roundRect">
            <a:avLst/>
          </a:prstGeom>
          <a:solidFill>
            <a:srgbClr val="0070C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MEMPERTIKAI SYAHADAH YANG KEDUA</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Connector 4"/>
          <p:cNvSpPr/>
          <p:nvPr/>
        </p:nvSpPr>
        <p:spPr>
          <a:xfrm>
            <a:off x="251520" y="1088740"/>
            <a:ext cx="432048" cy="468052"/>
          </a:xfrm>
          <a:prstGeom prst="flowChartConnector">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2800" dirty="0"/>
          </a:p>
        </p:txBody>
      </p:sp>
      <p:sp>
        <p:nvSpPr>
          <p:cNvPr id="6" name="Rounded Rectangle 5"/>
          <p:cNvSpPr/>
          <p:nvPr/>
        </p:nvSpPr>
        <p:spPr>
          <a:xfrm>
            <a:off x="498324" y="1674794"/>
            <a:ext cx="8250140" cy="1106134"/>
          </a:xfrm>
          <a:prstGeom prst="roundRect">
            <a:avLst/>
          </a:prstGeom>
          <a:solidFill>
            <a:schemeClr val="accent2"/>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Bercanggah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memperakuikan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Muhammad SAW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pesuruhnya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79512" y="4869160"/>
            <a:ext cx="8784976" cy="1872208"/>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munafik</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mengakui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sebenar-benarnya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Dan Allah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sememangnya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menyaksikan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pengakuan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dusta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5496" y="2780928"/>
            <a:ext cx="4032448" cy="707886"/>
          </a:xfrm>
          <a:prstGeom prst="rect">
            <a:avLst/>
          </a:prstGeom>
          <a:solidFill>
            <a:srgbClr val="00B050"/>
          </a:solidFill>
        </p:spPr>
        <p:txBody>
          <a:bodyPr wrap="square">
            <a:spAutoFit/>
          </a:bodyPr>
          <a:lstStyle/>
          <a:p>
            <a:pPr algn="ctr" fontAlgn="auto">
              <a:spcBef>
                <a:spcPts val="0"/>
              </a:spcBef>
              <a:spcAft>
                <a:spcPts val="0"/>
              </a:spcAft>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Munaafiqun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Rectangle 8"/>
          <p:cNvSpPr/>
          <p:nvPr/>
        </p:nvSpPr>
        <p:spPr>
          <a:xfrm>
            <a:off x="-1" y="3501008"/>
            <a:ext cx="9143999" cy="1508105"/>
          </a:xfrm>
          <a:prstGeom prst="rect">
            <a:avLst/>
          </a:prstGeom>
          <a:solidFill>
            <a:schemeClr val="accent2">
              <a:lumMod val="60000"/>
              <a:lumOff val="40000"/>
              <a:alpha val="77000"/>
            </a:schemeClr>
          </a:solidFill>
        </p:spPr>
        <p:txBody>
          <a:bodyPr wrap="square">
            <a:spAutoFit/>
          </a:bodyPr>
          <a:lstStyle/>
          <a:p>
            <a:pPr algn="ctr"/>
            <a:r>
              <a:rPr lang="ar-DZ"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جَاءكَ الْمُنَافِقُونَ قَالُوا نَشْهَدُ إِنَّكَ لَرَسُولُ اللهِ وَاللهُ يَعْلَمُ إِنَّكَ لَرَسُولُهُ وَاللهُ يَشْهَدُ إِنَّ الْمُنَافِقِينَ لَكَاذِبُونَ</a:t>
            </a:r>
            <a:endParaRPr lang="en-US"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22662"/>
            <a:ext cx="8286776"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Abbas</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9512" y="3933056"/>
            <a:ext cx="8784976" cy="2736304"/>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jikalau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menyembah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mempercayai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mempercayai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sedangkan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bersaksi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apa-apa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manfaat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051" y="1336700"/>
            <a:ext cx="9143999" cy="2308324"/>
          </a:xfrm>
          <a:prstGeom prst="rect">
            <a:avLst/>
          </a:prstGeom>
          <a:solidFill>
            <a:schemeClr val="accent2">
              <a:lumMod val="60000"/>
              <a:lumOff val="40000"/>
              <a:alpha val="77000"/>
            </a:schemeClr>
          </a:solidFill>
        </p:spPr>
        <p:txBody>
          <a:bodyPr wrap="square">
            <a:spAutoFit/>
          </a:bodyPr>
          <a:lstStyle/>
          <a:p>
            <a:pPr algn="ct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 أَنَّ رَجُلاً عَبَدَ اللهِ جَلَّ ثَنَاؤُهُ وَصَدَّقَ بِالْجَنَّةِ وَالنَّارِ وَكُلِّ شَيْءٍ، وَلَمْ يَشْهَدْ أَنَّ مُحَمَّدًا رَّسُوْلُ اللهِ، لَمْ يَنْتَفِعْ بِشَيْءٍ وَكَانَ كَافِرًا"</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88640"/>
            <a:ext cx="8286776"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dikemukakan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Kasim</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Ahmad</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1484784"/>
            <a:ext cx="8322148" cy="1656184"/>
          </a:xfrm>
          <a:prstGeom prst="roundRect">
            <a:avLst/>
          </a:prstGeom>
          <a:solidFill>
            <a:srgbClr val="0070C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MENAFIKAN HUKUM RAMBUT PEREMPUAN SEBAGAI AURAT. MEMPERLEKEHKAN PEREMPUAN YANG BERTUDUNG</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Connector 4"/>
          <p:cNvSpPr/>
          <p:nvPr/>
        </p:nvSpPr>
        <p:spPr>
          <a:xfrm>
            <a:off x="251520" y="1520788"/>
            <a:ext cx="432048" cy="468052"/>
          </a:xfrm>
          <a:prstGeom prst="flowChartConnector">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2800" dirty="0"/>
          </a:p>
        </p:txBody>
      </p:sp>
      <p:sp>
        <p:nvSpPr>
          <p:cNvPr id="6" name="Rounded Rectangle 5"/>
          <p:cNvSpPr/>
          <p:nvPr/>
        </p:nvSpPr>
        <p:spPr>
          <a:xfrm>
            <a:off x="459892" y="3429000"/>
            <a:ext cx="8250140" cy="1512168"/>
          </a:xfrm>
          <a:prstGeom prst="roundRect">
            <a:avLst/>
          </a:prstGeom>
          <a:solidFill>
            <a:schemeClr val="accent2"/>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mewajibkan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menutup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aurat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dihadapan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mahramnya</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79512" y="3212976"/>
            <a:ext cx="8784976" cy="3456384"/>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Katakanlah kepada perempuan-perempuan Yang beriman supaya menyekat pandangan mereka (daripada memandang Yang haram), dan memelihara kehormatan mereka; dan janganlah mereka memperlihatkan perhiasan tubuh mereka kecuali Yang zahir daripadanya; dan hendaklah mereka menutup belahan leher bajunya Dengan tudung kepala mereka; dan janganlah mereka memperlihatkan perhiasan tubuh mereka melainkan kepada suami mereka, atau bapa mereka atau bapa mertua mereka </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331640" y="116632"/>
            <a:ext cx="6408712" cy="954107"/>
          </a:xfrm>
          <a:prstGeom prst="rect">
            <a:avLst/>
          </a:prstGeom>
          <a:solidFill>
            <a:srgbClr val="00B050"/>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 y="1201976"/>
            <a:ext cx="9143999" cy="1938992"/>
          </a:xfrm>
          <a:prstGeom prst="rect">
            <a:avLst/>
          </a:prstGeom>
          <a:solidFill>
            <a:schemeClr val="accent2">
              <a:lumMod val="60000"/>
              <a:lumOff val="40000"/>
              <a:alpha val="77000"/>
            </a:schemeClr>
          </a:solidFill>
        </p:spPr>
        <p:txBody>
          <a:bodyPr wrap="square">
            <a:spAutoFit/>
          </a:bodyPr>
          <a:lstStyle/>
          <a:p>
            <a:pPr algn="ctr"/>
            <a:r>
              <a:rPr lang="ar-DZ"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وَقُل لِّلْمُؤْمِنَاتِ يَغْضُضْنَ مِنْ أَبْصَارِهِنَّ وَيَحْفَظْنَ فُرُوجَهُنَّ وَلَا يُبْدِينَ زِينَتَهُنَّ إِلَّا مَا ظَهَرَ مِنْهَا وَلْيَضْرِبْنَ بِخُمُرِهِنَّ عَلَى جُيُوبِهِنَّ وَلَا يُبْدِينَ زِينَتَهُنَّ إِلَّا لِبُعُولَتِهِنَّ أَوْ آبَائِهِنَّ أَوْ آبَاء بُعُولَتِهِنَّ </a:t>
            </a:r>
            <a:endParaRPr lang="en-US"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49731"/>
            <a:ext cx="8286776"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dikemukakan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Kasim</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Ahmad</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1085835"/>
            <a:ext cx="8322148" cy="1368152"/>
          </a:xfrm>
          <a:prstGeom prst="roundRect">
            <a:avLst/>
          </a:prstGeom>
          <a:solidFill>
            <a:srgbClr val="0070C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MENGHINA ULAMA DAN MENYAMAKAN MEREKA DENGAN GOLONGAN PADERI</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Connector 4"/>
          <p:cNvSpPr/>
          <p:nvPr/>
        </p:nvSpPr>
        <p:spPr>
          <a:xfrm>
            <a:off x="251520" y="1193847"/>
            <a:ext cx="432048" cy="468052"/>
          </a:xfrm>
          <a:prstGeom prst="flowChartConnector">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2800" dirty="0"/>
          </a:p>
        </p:txBody>
      </p:sp>
      <p:sp>
        <p:nvSpPr>
          <p:cNvPr id="6" name="Rounded Rectangle 5"/>
          <p:cNvSpPr/>
          <p:nvPr/>
        </p:nvSpPr>
        <p:spPr>
          <a:xfrm>
            <a:off x="498324" y="2002022"/>
            <a:ext cx="8250140" cy="1460077"/>
          </a:xfrm>
          <a:prstGeom prst="roundRect">
            <a:avLst/>
          </a:prstGeom>
          <a:solidFill>
            <a:schemeClr val="accent2"/>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Bercanggah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DENGAN ALQURAN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memuji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meletakkan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takut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79512" y="5157192"/>
            <a:ext cx="8784976" cy="1584176"/>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Sebenarnya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menaruh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bimbang</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takut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melanggar</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hambanya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hanyalah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Berkuasa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5496" y="3474293"/>
            <a:ext cx="4032448" cy="707886"/>
          </a:xfrm>
          <a:prstGeom prst="rect">
            <a:avLst/>
          </a:prstGeom>
          <a:solidFill>
            <a:srgbClr val="00B050"/>
          </a:solidFill>
        </p:spPr>
        <p:txBody>
          <a:bodyPr wrap="square">
            <a:spAutoFit/>
          </a:bodyPr>
          <a:lstStyle/>
          <a:p>
            <a:pPr algn="ctr" fontAlgn="auto">
              <a:spcBef>
                <a:spcPts val="0"/>
              </a:spcBef>
              <a:spcAft>
                <a:spcPts val="0"/>
              </a:spcAft>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Fatir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28</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Rectangle 8"/>
          <p:cNvSpPr/>
          <p:nvPr/>
        </p:nvSpPr>
        <p:spPr>
          <a:xfrm>
            <a:off x="-1" y="4254187"/>
            <a:ext cx="9143999" cy="830997"/>
          </a:xfrm>
          <a:prstGeom prst="rect">
            <a:avLst/>
          </a:prstGeom>
          <a:solidFill>
            <a:schemeClr val="accent2">
              <a:lumMod val="60000"/>
              <a:lumOff val="40000"/>
              <a:alpha val="77000"/>
            </a:scheme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يَخْشَى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عِبَادِهِ الْعُلَمَاء إِنَّ اللهَ عَزِيزٌ غَفُورٌ</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52" y="400060"/>
            <a:ext cx="8572528"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979712" y="4581128"/>
            <a:ext cx="5511556" cy="2016224"/>
          </a:xfrm>
          <a:prstGeom prst="roundRect">
            <a:avLst>
              <a:gd name="adj" fmla="val 28788"/>
            </a:avLst>
          </a:prstGeom>
          <a:solidFill>
            <a:srgbClr val="00B0F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Kembalilah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menafikan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539552" y="1351908"/>
            <a:ext cx="4357718" cy="2182802"/>
          </a:xfrm>
          <a:prstGeom prst="roundRect">
            <a:avLst/>
          </a:prstGeom>
          <a:solidFill>
            <a:schemeClr val="accent6">
              <a:lumMod val="5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mempengaruhi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menyokong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a:off x="5292080" y="1052736"/>
            <a:ext cx="1008112" cy="3706467"/>
          </a:xfrm>
          <a:prstGeom prst="down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5848" y="228129"/>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64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4370328"/>
            <a:ext cx="9144032" cy="1938992"/>
          </a:xfrm>
          <a:prstGeom prst="rect">
            <a:avLst/>
          </a:prstGeom>
          <a:solidFill>
            <a:srgbClr val="00B0F0">
              <a:alpha val="62000"/>
            </a:srgbClr>
          </a:solidFill>
        </p:spPr>
        <p:txBody>
          <a:bodyPr wrap="square">
            <a:spAutoFit/>
          </a:bodyPr>
          <a:lstStyle/>
          <a:p>
            <a:pPr lvl="0" algn="ctr" eaLnBrk="0" fontAlgn="base" hangingPunct="0">
              <a:spcBef>
                <a:spcPct val="0"/>
              </a:spcBef>
              <a:spcAft>
                <a:spcPct val="0"/>
              </a:spcAft>
            </a:pP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tidak mengutus seseorang Rasul pun melainkan supaya ia ditaati Dengan izin Allah. dan kalaulah mereka ketika menganiaya diri mereka sendiri datang kepadamu (Wahai Muhammad) lalu memohon ampun kepada Allah, dan Rasulullah juga memohon ampun untuk mereka, tentulah mereka mendapati Allah Maha Penerima taubat, lagi Maha Mengasihani.</a:t>
            </a:r>
            <a:endPar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520205"/>
            <a:ext cx="9143999" cy="2308324"/>
          </a:xfrm>
          <a:prstGeom prst="rect">
            <a:avLst/>
          </a:prstGeom>
          <a:solidFill>
            <a:schemeClr val="accent2">
              <a:lumMod val="60000"/>
              <a:lumOff val="40000"/>
              <a:alpha val="77000"/>
            </a:schemeClr>
          </a:solidFill>
        </p:spPr>
        <p:txBody>
          <a:bodyPr wrap="square">
            <a:spAutoFit/>
          </a:bodyPr>
          <a:lstStyle/>
          <a:p>
            <a:pPr algn="ctr" rtl="1"/>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أَرْسَلْنَا مِن رَّسُولٍ إِلاَّ لِيُطَاعَ بِإِذْنِ اللهِ وَلَوْ أَنَّهُمْ إِذ ظَّلَمُواْ أَنفُسَهُمْ جَآؤُوكَ فَاسْتَغْفَرُواْ اللهَ وَاسْتَغْفَرَ لَهُمُ الرَّسُولُ لَوَجَدُواْ اللهَ تَوَّابًا رَّحِيمًا</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712997"/>
            <a:ext cx="9144032" cy="4524315"/>
          </a:xfrm>
          <a:prstGeom prst="rect">
            <a:avLst/>
          </a:prstGeom>
          <a:solidFill>
            <a:srgbClr val="00B0F0">
              <a:alpha val="62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452040"/>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27226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28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36063" cy="6858000"/>
          </a:xfrm>
          <a:prstGeom prst="rect">
            <a:avLst/>
          </a:prstGeom>
          <a:noFill/>
          <a:ln w="9525" algn="in">
            <a:noFill/>
            <a:miter lim="800000"/>
            <a:headEnd/>
            <a:tailEnd/>
          </a:ln>
        </p:spPr>
      </p:pic>
    </p:spTree>
    <p:extLst>
      <p:ext uri="{BB962C8B-B14F-4D97-AF65-F5344CB8AC3E}">
        <p14:creationId xmlns:p14="http://schemas.microsoft.com/office/powerpoint/2010/main" val="1164300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956" y="26064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80954" y="1700808"/>
            <a:ext cx="8077200" cy="1862048"/>
          </a:xfrm>
          <a:prstGeom prst="rect">
            <a:avLst/>
          </a:prstGeom>
          <a:solidFill>
            <a:schemeClr val="accent2">
              <a:lumMod val="60000"/>
              <a:lumOff val="40000"/>
              <a:alpha val="79000"/>
            </a:schemeClr>
          </a:solidFill>
        </p:spPr>
        <p:txBody>
          <a:bodyPr>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46862"/>
            <a:ext cx="9144000" cy="1446550"/>
          </a:xfrm>
          <a:prstGeom prst="rect">
            <a:avLst/>
          </a:prstGeom>
          <a:solidFill>
            <a:srgbClr val="00B0F0">
              <a:alpha val="64000"/>
            </a:srgb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906" y="378297"/>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558495"/>
            <a:ext cx="9144000" cy="2246769"/>
          </a:xfrm>
          <a:prstGeom prst="rect">
            <a:avLst/>
          </a:prstGeom>
          <a:solidFill>
            <a:srgbClr val="00B0F0">
              <a:alpha val="60000"/>
            </a:srgbClr>
          </a:solid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360275"/>
            <a:ext cx="9144000" cy="1754326"/>
          </a:xfrm>
          <a:prstGeom prst="rect">
            <a:avLst/>
          </a:prstGeom>
          <a:solidFill>
            <a:schemeClr val="accent2">
              <a:lumMod val="60000"/>
              <a:lumOff val="40000"/>
              <a:alpha val="78000"/>
            </a:schemeClr>
          </a:solidFill>
        </p:spPr>
        <p:txBody>
          <a:bodyPr wrap="square">
            <a:spAutoFit/>
          </a:bodyPr>
          <a:lstStyle/>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78256"/>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6364" y="1530384"/>
            <a:ext cx="9001156" cy="1754326"/>
          </a:xfrm>
          <a:prstGeom prst="rect">
            <a:avLst/>
          </a:prstGeom>
          <a:solidFill>
            <a:schemeClr val="accent2">
              <a:lumMod val="60000"/>
              <a:lumOff val="40000"/>
              <a:alpha val="79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أَجْمَعِيْنَ.</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3608577"/>
            <a:ext cx="9144000" cy="2556727"/>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Mempunyai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Kelebihan</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Kemuliaan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472" y="386814"/>
            <a:ext cx="807249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48218"/>
            <a:ext cx="9144000" cy="1938992"/>
          </a:xfrm>
          <a:prstGeom prst="rect">
            <a:avLst/>
          </a:prstGeom>
          <a:solidFill>
            <a:schemeClr val="accent2">
              <a:lumMod val="60000"/>
              <a:lumOff val="40000"/>
              <a:alpha val="76000"/>
            </a:schemeClr>
          </a:solidFill>
        </p:spPr>
        <p:txBody>
          <a:bodyPr wrap="square">
            <a:spAutoFit/>
          </a:bodyPr>
          <a:lstStyle/>
          <a:p>
            <a:pPr algn="ctr" rtl="1"/>
            <a:r>
              <a:rPr lang="ar-EG"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رَبَّكُمُ الَّذِيْ خَلَقَكُمْ وَالَّذِيْنَ مِنْ قَبْلِكُمْ لَعَلَّكُمْ تُرْحَمُوْنَ.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0" y="4173028"/>
            <a:ext cx="9144000" cy="2064284"/>
          </a:xfrm>
          <a:prstGeom prst="rect">
            <a:avLst/>
          </a:prstGeom>
          <a:solidFill>
            <a:srgbClr val="00B0F0">
              <a:alpha val="65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amba-hamba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menciptakan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2476" y="332656"/>
            <a:ext cx="700092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Down Arrow 3"/>
          <p:cNvSpPr/>
          <p:nvPr/>
        </p:nvSpPr>
        <p:spPr>
          <a:xfrm>
            <a:off x="1524000" y="2016306"/>
            <a:ext cx="6424188" cy="2734370"/>
          </a:xfrm>
          <a:prstGeom prst="downArrow">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a:t>
            </a:r>
            <a:endParaRPr lang="en-MY" sz="2400" dirty="0">
              <a:solidFill>
                <a:prstClr val="white"/>
              </a:solidFill>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658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03541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C0000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tx1">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26893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tx1">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C0000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2010910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71" y="1823179"/>
            <a:ext cx="9159070" cy="1862048"/>
          </a:xfrm>
          <a:prstGeom prst="rect">
            <a:avLst/>
          </a:prstGeom>
          <a:solidFill>
            <a:schemeClr val="accent2">
              <a:lumMod val="60000"/>
              <a:lumOff val="40000"/>
              <a:alpha val="73000"/>
            </a:schemeClr>
          </a:solidFill>
        </p:spPr>
        <p:txBody>
          <a:bodyPr wrap="square">
            <a:spAutoFit/>
          </a:bodyPr>
          <a:lstStyle/>
          <a:p>
            <a:pPr algn="ctr"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4" name="TextBox 3"/>
          <p:cNvSpPr txBox="1"/>
          <p:nvPr/>
        </p:nvSpPr>
        <p:spPr>
          <a:xfrm>
            <a:off x="-32" y="4286706"/>
            <a:ext cx="9144032" cy="1446550"/>
          </a:xfrm>
          <a:prstGeom prst="rect">
            <a:avLst/>
          </a:prstGeom>
          <a:solidFill>
            <a:srgbClr val="00B0F0">
              <a:alpha val="58000"/>
            </a:srgbClr>
          </a:solidFill>
          <a:ln w="57150">
            <a:noFill/>
          </a:ln>
        </p:spPr>
        <p:txBody>
          <a:bodyPr wrap="square">
            <a:spAutoFit/>
          </a:bodyPr>
          <a:lstStyle/>
          <a:p>
            <a:pPr algn="ctr" fontAlgn="auto">
              <a:spcBef>
                <a:spcPts val="0"/>
              </a:spcBef>
              <a:spcAft>
                <a:spcPts val="0"/>
              </a:spcAft>
              <a:defRPr/>
            </a:pPr>
            <a:r>
              <a:rPr lang="en-US" sz="4400" b="1" dirty="0" err="1">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12700">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5" name="Rectangle 4"/>
          <p:cNvSpPr/>
          <p:nvPr/>
        </p:nvSpPr>
        <p:spPr>
          <a:xfrm>
            <a:off x="125288" y="311011"/>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7"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2000" fill="hold"/>
                                        <p:tgtEl>
                                          <p:spTgt spid="3"/>
                                        </p:tgtEl>
                                        <p:attrNameLst>
                                          <p:attrName>ppt_x</p:attrName>
                                        </p:attrNameLst>
                                      </p:cBhvr>
                                      <p:tavLst>
                                        <p:tav tm="0">
                                          <p:val>
                                            <p:strVal val="#ppt_x"/>
                                          </p:val>
                                        </p:tav>
                                        <p:tav tm="100000">
                                          <p:val>
                                            <p:strVal val="#ppt_x"/>
                                          </p:val>
                                        </p:tav>
                                      </p:tavLst>
                                    </p:anim>
                                    <p:anim calcmode="lin" valueType="num">
                                      <p:cBhvr additive="base">
                                        <p:cTn id="10" dur="2000" fill="hold"/>
                                        <p:tgtEl>
                                          <p:spTgt spid="3"/>
                                        </p:tgtEl>
                                        <p:attrNameLst>
                                          <p:attrName>ppt_y</p:attrName>
                                        </p:attrNameLst>
                                      </p:cBhvr>
                                      <p:tavLst>
                                        <p:tav tm="0">
                                          <p:val>
                                            <p:strVal val="1+#ppt_h/2"/>
                                          </p:val>
                                        </p:tav>
                                        <p:tav tm="100000">
                                          <p:val>
                                            <p:strVal val="#ppt_y"/>
                                          </p:val>
                                        </p:tav>
                                      </p:tavLst>
                                    </p:anim>
                                  </p:childTnLst>
                                </p:cTn>
                              </p:par>
                              <p:par>
                                <p:cTn id="11" presetID="7"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3711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305923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990601"/>
            <a:ext cx="9144000" cy="5693866"/>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0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p>
          <a:p>
            <a:pPr algn="ctr">
              <a:defRPr/>
            </a:pPr>
            <a:endParaRPr lang="en-US" sz="28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 ALLAH… BERILAH KEMENANGAN KEPADA ISLAM DAN UMAT ISLAM, </a:t>
            </a:r>
          </a:p>
          <a:p>
            <a:pPr algn="ctr">
              <a:defRPr/>
            </a:pPr>
            <a:r>
              <a:rPr lang="en-US" sz="28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 ALLAH… BERILAH KEMENANGAN KEPADA PEJUANG-PEJUANG ISLAM DI PALESTIN</a:t>
            </a:r>
          </a:p>
          <a:p>
            <a:pPr algn="ctr">
              <a:defRPr/>
            </a:pPr>
            <a:endParaRPr lang="en-US" sz="14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defRPr/>
            </a:pP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3050182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76075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05071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642225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extLst>
      <p:ext uri="{BB962C8B-B14F-4D97-AF65-F5344CB8AC3E}">
        <p14:creationId xmlns:p14="http://schemas.microsoft.com/office/powerpoint/2010/main" val="1839412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78455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ct7\Downloads\Banner_Tilawah 1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0"/>
            <a:ext cx="91741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THERS\data lama\desktop\jata ganu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985" y="143569"/>
            <a:ext cx="1053183" cy="105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808" y="30745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487648"/>
            <a:ext cx="9144000" cy="2677656"/>
          </a:xfrm>
          <a:prstGeom prst="rect">
            <a:avLst/>
          </a:prstGeom>
          <a:solidFill>
            <a:srgbClr val="00B0F0">
              <a:alpha val="60000"/>
            </a:srgbClr>
          </a:solid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Penyayang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lagi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Mengasihani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433444"/>
            <a:ext cx="9144000" cy="1754326"/>
          </a:xfrm>
          <a:prstGeom prst="rect">
            <a:avLst/>
          </a:prstGeom>
          <a:solidFill>
            <a:schemeClr val="accent2">
              <a:lumMod val="60000"/>
              <a:lumOff val="40000"/>
              <a:alpha val="79000"/>
            </a:schemeClr>
          </a:solidFill>
        </p:spPr>
        <p:txBody>
          <a:bodyPr wrap="square">
            <a:spAutoFit/>
          </a:bodyPr>
          <a:lstStyle/>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4312" y="3918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3936099"/>
            <a:ext cx="9144000" cy="1941173"/>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junjungan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06" y="1530658"/>
            <a:ext cx="8929718" cy="1754326"/>
          </a:xfrm>
          <a:prstGeom prst="rect">
            <a:avLst/>
          </a:prstGeom>
          <a:solidFill>
            <a:schemeClr val="accent2">
              <a:lumMod val="60000"/>
              <a:lumOff val="40000"/>
              <a:alpha val="72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مُحَمَّدٍ وَعَلَى آلِهِ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2122" y="334397"/>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3986040"/>
            <a:ext cx="9144032" cy="1387176"/>
          </a:xfrm>
          <a:prstGeom prst="rect">
            <a:avLst/>
          </a:prstGeom>
          <a:solidFill>
            <a:srgbClr val="00B0F0">
              <a:alpha val="71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Taala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melaksanakan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perintahNya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menjauhi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segala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laranganNya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5" name="Rectangle 4"/>
          <p:cNvSpPr/>
          <p:nvPr/>
        </p:nvSpPr>
        <p:spPr>
          <a:xfrm>
            <a:off x="0" y="1662958"/>
            <a:ext cx="9144000" cy="2123658"/>
          </a:xfrm>
          <a:prstGeom prst="rect">
            <a:avLst/>
          </a:prstGeom>
          <a:solidFill>
            <a:schemeClr val="accent2">
              <a:lumMod val="60000"/>
              <a:lumOff val="40000"/>
              <a:alpha val="76000"/>
            </a:schemeClr>
          </a:solidFill>
        </p:spPr>
        <p:txBody>
          <a:bodyPr wrap="square">
            <a:spAutoFit/>
          </a:bodyPr>
          <a:lstStyle/>
          <a:p>
            <a:pPr algn="ctr" rtl="1">
              <a:defRPr/>
            </a:pPr>
            <a:r>
              <a:rPr lang="ar-EG"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بِامْتِثَالِ أَوَامِرِهِ، وَاجْتِنَابِ </a:t>
            </a:r>
            <a:r>
              <a:rPr lang="ar-EG"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نَوَاهِيْهِ</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7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83568" y="1989501"/>
            <a:ext cx="2469465" cy="1870887"/>
          </a:xfrm>
          <a:prstGeom prst="roundRect">
            <a:avLst/>
          </a:prstGeom>
          <a:solidFill>
            <a:srgbClr val="00B050">
              <a:alpha val="81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Timbulkan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kekeliruan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endParaRPr lang="en-US" sz="23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Left Arrow Callout 3"/>
          <p:cNvSpPr/>
          <p:nvPr/>
        </p:nvSpPr>
        <p:spPr>
          <a:xfrm>
            <a:off x="2696860" y="1152751"/>
            <a:ext cx="6062511" cy="1772194"/>
          </a:xfrm>
          <a:prstGeom prst="leftArrowCallout">
            <a:avLst>
              <a:gd name="adj1" fmla="val 21282"/>
              <a:gd name="adj2" fmla="val 24987"/>
              <a:gd name="adj3" fmla="val 24345"/>
              <a:gd name="adj4" fmla="val 87062"/>
            </a:avLst>
          </a:prstGeom>
          <a:solidFill>
            <a:schemeClr val="accent6">
              <a:lumMod val="50000"/>
              <a:alpha val="51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Pengharaman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karangan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Ahmad</a:t>
            </a:r>
          </a:p>
          <a:p>
            <a:pPr algn="ctr"/>
            <a:r>
              <a:rPr lang="en-US"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“HADIS SATU PENILAIAN SEMULA”</a:t>
            </a:r>
            <a:endParaRPr lang="en-US"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454935" y="404664"/>
            <a:ext cx="4277305" cy="584775"/>
          </a:xfrm>
          <a:prstGeom prst="rect">
            <a:avLst/>
          </a:prstGeom>
        </p:spPr>
        <p:txBody>
          <a:bodyPr wrap="square">
            <a:spAutoFit/>
          </a:bodyPr>
          <a:lstStyle/>
          <a:p>
            <a:pPr algn="ctr"/>
            <a:r>
              <a:rPr lang="en-US"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endParaRPr lang="ms-MY" sz="3200" dirty="0">
              <a:solidFill>
                <a:schemeClr val="bg1"/>
              </a:solidFill>
            </a:endParaRPr>
          </a:p>
        </p:txBody>
      </p:sp>
      <p:sp>
        <p:nvSpPr>
          <p:cNvPr id="6" name="Cloud Callout 5"/>
          <p:cNvSpPr/>
          <p:nvPr/>
        </p:nvSpPr>
        <p:spPr>
          <a:xfrm rot="20533182">
            <a:off x="93936" y="1163493"/>
            <a:ext cx="2051397" cy="936104"/>
          </a:xfrm>
          <a:prstGeom prst="cloud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1986</a:t>
            </a:r>
            <a:endParaRPr lang="en-US" sz="3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835968" y="4905907"/>
            <a:ext cx="2469465" cy="1870887"/>
          </a:xfrm>
          <a:prstGeom prst="roundRect">
            <a:avLst/>
          </a:prstGeom>
          <a:solidFill>
            <a:srgbClr val="00B050">
              <a:alpha val="81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merosakkan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endParaRPr lang="en-US" sz="23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Left Arrow Callout 7"/>
          <p:cNvSpPr/>
          <p:nvPr/>
        </p:nvSpPr>
        <p:spPr>
          <a:xfrm>
            <a:off x="2849260" y="4069157"/>
            <a:ext cx="6062511" cy="1772194"/>
          </a:xfrm>
          <a:prstGeom prst="leftArrowCallout">
            <a:avLst>
              <a:gd name="adj1" fmla="val 21282"/>
              <a:gd name="adj2" fmla="val 24987"/>
              <a:gd name="adj3" fmla="val 24345"/>
              <a:gd name="adj4" fmla="val 87062"/>
            </a:avLst>
          </a:prstGeom>
          <a:solidFill>
            <a:schemeClr val="accent6">
              <a:lumMod val="50000"/>
              <a:alpha val="51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Seminar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gerakan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anti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“PEMIKIRAN KASIM AHMAD SATU PENILAIAN”</a:t>
            </a:r>
            <a:endParaRPr lang="en-US"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loud Callout 8"/>
          <p:cNvSpPr/>
          <p:nvPr/>
        </p:nvSpPr>
        <p:spPr>
          <a:xfrm rot="20533182">
            <a:off x="246336" y="4079899"/>
            <a:ext cx="2051397" cy="936104"/>
          </a:xfrm>
          <a:prstGeom prst="cloudCallou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2014</a:t>
            </a:r>
            <a:endParaRPr lang="en-US" sz="3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4624"/>
            <a:ext cx="8286776"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dikemukakan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Kasim</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Ahmad</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980728"/>
            <a:ext cx="8322148" cy="1368152"/>
          </a:xfrm>
          <a:prstGeom prst="roundRect">
            <a:avLst/>
          </a:prstGeom>
          <a:solidFill>
            <a:srgbClr val="0070C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MENAFIKAN KEWUJUDAN HUKUM HUDUD</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Connector 4"/>
          <p:cNvSpPr/>
          <p:nvPr/>
        </p:nvSpPr>
        <p:spPr>
          <a:xfrm>
            <a:off x="251520" y="1016732"/>
            <a:ext cx="432048" cy="468052"/>
          </a:xfrm>
          <a:prstGeom prst="flowChartConnector">
            <a:avLst/>
          </a:prstGeom>
          <a:solidFill>
            <a:srgbClr val="00B05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2800" dirty="0"/>
          </a:p>
        </p:txBody>
      </p:sp>
      <p:sp>
        <p:nvSpPr>
          <p:cNvPr id="6" name="Rounded Rectangle 5"/>
          <p:cNvSpPr/>
          <p:nvPr/>
        </p:nvSpPr>
        <p:spPr>
          <a:xfrm>
            <a:off x="498324" y="1602786"/>
            <a:ext cx="8250140" cy="1106134"/>
          </a:xfrm>
          <a:prstGeom prst="roundRect">
            <a:avLst/>
          </a:prstGeom>
          <a:solidFill>
            <a:schemeClr val="accent2"/>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Bercanggah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quran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mengandungi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ayat-ayat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hudud</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79512" y="4869160"/>
            <a:ext cx="8784976" cy="1872208"/>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 orang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mencuri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mencuri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hukumnya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potonglah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sebab</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usahakan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hukuman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pencegah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Dan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Kuasa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Bijaksana</a:t>
            </a:r>
            <a:endPar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5496" y="2708920"/>
            <a:ext cx="4032448" cy="707886"/>
          </a:xfrm>
          <a:prstGeom prst="rect">
            <a:avLst/>
          </a:prstGeom>
          <a:solidFill>
            <a:srgbClr val="00B050"/>
          </a:solidFill>
        </p:spPr>
        <p:txBody>
          <a:bodyPr wrap="square">
            <a:spAutoFit/>
          </a:bodyPr>
          <a:lstStyle/>
          <a:p>
            <a:pPr algn="ctr" fontAlgn="auto">
              <a:spcBef>
                <a:spcPts val="0"/>
              </a:spcBef>
              <a:spcAft>
                <a:spcPts val="0"/>
              </a:spcAft>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Maidah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38</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Rectangle 8"/>
          <p:cNvSpPr/>
          <p:nvPr/>
        </p:nvSpPr>
        <p:spPr>
          <a:xfrm>
            <a:off x="144015" y="3443516"/>
            <a:ext cx="8820473" cy="1569660"/>
          </a:xfrm>
          <a:prstGeom prst="rect">
            <a:avLst/>
          </a:prstGeom>
          <a:solidFill>
            <a:schemeClr val="accent2">
              <a:lumMod val="60000"/>
              <a:lumOff val="40000"/>
              <a:alpha val="77000"/>
            </a:scheme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وَالسَّارِقُ وَالسَّارِقَةُ فَاقْطَعُواْ أَيْدِيَهُمَا جَزَاء بِمَا كَسَبَا نَكَالاً مِّنَ اللهِ وَاللهُ عَزِيزٌ حَكِيمٌ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179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0.70"/>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1256</Words>
  <Application>Microsoft Office PowerPoint</Application>
  <PresentationFormat>On-screen Show (4:3)</PresentationFormat>
  <Paragraphs>151</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ustazaizi</dc:creator>
  <cp:lastModifiedBy>wanshahril</cp:lastModifiedBy>
  <cp:revision>3</cp:revision>
  <dcterms:created xsi:type="dcterms:W3CDTF">2014-04-02T19:39:41Z</dcterms:created>
  <dcterms:modified xsi:type="dcterms:W3CDTF">2014-04-03T06:12:48Z</dcterms:modified>
</cp:coreProperties>
</file>